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483" r:id="rId32"/>
    <p:sldId id="484" r:id="rId33"/>
    <p:sldId id="488" r:id="rId34"/>
    <p:sldId id="489" r:id="rId35"/>
    <p:sldId id="491" r:id="rId36"/>
    <p:sldId id="490" r:id="rId37"/>
    <p:sldId id="493" r:id="rId38"/>
    <p:sldId id="497" r:id="rId39"/>
    <p:sldId id="494" r:id="rId40"/>
    <p:sldId id="475" r:id="rId41"/>
    <p:sldId id="492" r:id="rId42"/>
    <p:sldId id="49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3" autoAdjust="0"/>
    <p:restoredTop sz="82992"/>
  </p:normalViewPr>
  <p:slideViewPr>
    <p:cSldViewPr>
      <p:cViewPr varScale="1">
        <p:scale>
          <a:sx n="112" d="100"/>
          <a:sy n="112" d="100"/>
        </p:scale>
        <p:origin x="20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</a:t>
            </a:r>
            <a:r>
              <a:rPr lang="en-US"/>
              <a:t>contrasts: </a:t>
            </a:r>
          </a:p>
          <a:p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debate on whether its appropriate to do this, but we will do it anyway.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2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 coefficients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actually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indeed expanded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n() will still count these rows. Must filter NA values before analyses. (</a:t>
            </a:r>
            <a:r>
              <a:rPr lang="en-US" dirty="0" err="1"/>
              <a:t>na.omit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c </a:t>
            </a:r>
          </a:p>
          <a:p>
            <a:r>
              <a:rPr lang="en-US" dirty="0"/>
              <a:t>#oats 	21.3 	0.328 	36 	20.7 	22.0 	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Overall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Pairwise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that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8194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/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n=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/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/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/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             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Df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Sum Sq Mean Sq F value   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Pr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#Type            1 3365.5  3365.5 52.5086 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#Treatment       1  988.1   988.1 15.4164 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Type:Treatment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 1  225.7   225.7  3.5218 0.0642128 .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#Residuals      80 5127.6    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Signif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4"/>
            <a:ext cx="8458200" cy="52843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summary(model_CO2)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Call: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lm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(formula = uptake ~ Type * Treatment, data = data_CO2)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Residuals: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Min      1Q  Median      3Q     Max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-22.452  -3.624   2.167   5.773  10.648 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Coefficients: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              Estimate Std. Error t value </a:t>
            </a: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Pr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(&gt;|t|)   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(Intercept)                        35.333      1.747  20.225  &lt; 2e-16 ***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TypeMississippi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 -9.381      2.471  -3.797 0.000284 ***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Treatmentchilled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-3.581      2.471  -1.449 0.151141    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TypeMississippi:Treatmentchilled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-6.557      3.494  -1.877 0.064213 . 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---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Signif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. codes:  0 ‘***’ 0.001 ‘**’ 0.01 ‘*’ 0.05 ‘.’ 0.1 ‘ ’ 1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Residual standard error: 8.006 on 80 degrees of freedom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Multiple R-squared:  0.4718,	Adjusted R-squared:  0.452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 specs = pairwise ~ Type * Treatment) 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$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emmeans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Type        Treatment 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emmean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  SE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lower.CL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upper.CL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Quebec      nonchilled   35.3 1.75 80     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Mississippi nonchilled   26.0 1.75 80     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Quebec      chilled      31.8 1.75 80     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Mississippi chilled      15.8 1.75 80     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contrast                                     estimate   SE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Quebec nonchilled - Mississippi nonchilled       9.38 2.47 80   3.797  0.0016 Quebec nonchilled - Quebec chilled               3.58 2.47 80   1.449  0.4728 Quebec nonchilled - Mississippi chilled         19.52 2.47 80   7.900  &lt;.0001 Mississippi nonchilled - Quebec chilled         -5.80 2.47 80  -2.348  0.0960 Mississippi nonchilled - Mississippi chilled    10.14 2.47 80   4.103  0.0006 Quebec chilled - Mississippi chilled            15.94 2.47 80   6.451  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834-6F50-5540-9535-4899F794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Pairwise Comparison of Marginal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7763-16A4-A240-BC0C-FAE0F17CD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pairs(emm_model_CO2)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  <a:latin typeface="Monaco" pitchFamily="2" charset="77"/>
              </a:rPr>
              <a:t>Treatment = nonchilled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contrast             estimate   SE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Quebec - Mississippi     9.38 2.47 80   3.797  0.0003</a:t>
            </a:r>
          </a:p>
          <a:p>
            <a:pPr marL="0" indent="0">
              <a:buNone/>
            </a:pPr>
            <a:endParaRPr lang="en-US" sz="1800" dirty="0">
              <a:solidFill>
                <a:prstClr val="black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432FF"/>
                </a:solidFill>
                <a:latin typeface="Monaco" pitchFamily="2" charset="77"/>
              </a:rPr>
              <a:t>Treatment = chilled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: 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contrast             estimate   SE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r>
              <a:rPr lang="en-US" sz="1800" dirty="0">
                <a:solidFill>
                  <a:prstClr val="black"/>
                </a:solidFill>
                <a:latin typeface="Monaco" pitchFamily="2" charset="77"/>
              </a:rPr>
              <a:t> Quebec - Mississippi    15.94 2.47 80   6.451  &lt;.0001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6480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lsmeans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arrange(Type,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Type        Treatment 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lsmean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  SE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lower.CL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upper.CL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.group Quebec      nonchilled   35.3 1.75 80     31.9     38.8    c   Quebec      chilled      31.8 1.75 80     28.3     35.2  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bc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  Mississippi nonchilled   26.0 1.75 80     22.5     29.4   b    Mississippi chilled      15.8 1.75 80     12.3     19.3  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</a:t>
            </a:r>
            <a:r>
              <a:rPr lang="en-US" b="1" u="sng" dirty="0"/>
              <a:t>pairwise</a:t>
            </a:r>
            <a:r>
              <a:rPr lang="en-US" dirty="0"/>
              <a:t> basis, CO</a:t>
            </a:r>
            <a:r>
              <a:rPr lang="en-US" baseline="-25000" dirty="0"/>
              <a:t>2</a:t>
            </a:r>
            <a:r>
              <a:rPr lang="en-US" dirty="0"/>
              <a:t> uptake only differed between non-chilled plants from Quebec and chilled plants from Mississippi (P &lt; 0.05).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1A3F-4E47-544B-A6D5-EF2B84F1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63" y="0"/>
            <a:ext cx="8229600" cy="944562"/>
          </a:xfrm>
        </p:spPr>
        <p:txBody>
          <a:bodyPr/>
          <a:lstStyle/>
          <a:p>
            <a:r>
              <a:rPr lang="en-US" dirty="0"/>
              <a:t>Connecting Letters Report of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EBC9-F728-034F-BBC1-5AD3C8C3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use ‘simple contrasts’ to compare the levels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contrast</a:t>
            </a:r>
            <a:r>
              <a:rPr lang="en-US" sz="1800" dirty="0"/>
              <a:t>(emm_model1, "</a:t>
            </a:r>
            <a:r>
              <a:rPr lang="en-US" sz="1800" dirty="0" err="1"/>
              <a:t>consec</a:t>
            </a:r>
            <a:r>
              <a:rPr lang="en-US" sz="1800" dirty="0"/>
              <a:t>", simple = "each", combine = TRUE, adjust = "</a:t>
            </a:r>
            <a:r>
              <a:rPr lang="en-US" sz="1800" dirty="0" err="1"/>
              <a:t>mvt</a:t>
            </a:r>
            <a:r>
              <a:rPr lang="en-US" sz="1800" dirty="0"/>
              <a:t>")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Treatment  Type        contrast             estimate   SE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endParaRPr lang="en-US" sz="1200" dirty="0">
              <a:solidFill>
                <a:prstClr val="black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chilled    .           Mississippi - Quebec   -15.94 2.47 80  -6.451  &lt;.0001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.          Mississippi chilled - nonchilled   -10.14 2.47 80  -4.103  0.0005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nonchilled .           Mississippi - Quebec    -9.38 2.47 80  -3.797  0.0011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.          Quebec      chilled - nonchilled    -3.58 2.47 80  -1.449  0.4094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772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change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parasites,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745760" y="558002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weight loss in fish, separated by sex and 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and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27432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Cow Growth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4915929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11425</TotalTime>
  <Words>4739</Words>
  <Application>Microsoft Macintosh PowerPoint</Application>
  <PresentationFormat>On-screen Show (4:3)</PresentationFormat>
  <Paragraphs>479</Paragraphs>
  <Slides>42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Helvetica</vt:lpstr>
      <vt:lpstr>Monaco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Cow Growth 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PowerPoint Presentation</vt:lpstr>
      <vt:lpstr>Plot Data Using Barchart</vt:lpstr>
      <vt:lpstr>Plot Data Using Mean +/- SE</vt:lpstr>
      <vt:lpstr>Define Linear Model</vt:lpstr>
      <vt:lpstr>Summary of Linear Model</vt:lpstr>
      <vt:lpstr>Multiple Contrasts Using emmeans</vt:lpstr>
      <vt:lpstr>Pairwise Comparison of Marginal Means</vt:lpstr>
      <vt:lpstr>Connecting Letters Report (all levels)</vt:lpstr>
      <vt:lpstr>Results Statement</vt:lpstr>
      <vt:lpstr>PowerPoint Presentation</vt:lpstr>
      <vt:lpstr>PowerPoint Presentation</vt:lpstr>
      <vt:lpstr>Connecting Letters Report of Contrasts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715</cp:revision>
  <cp:lastPrinted>2018-11-19T21:23:19Z</cp:lastPrinted>
  <dcterms:created xsi:type="dcterms:W3CDTF">2013-09-18T21:00:03Z</dcterms:created>
  <dcterms:modified xsi:type="dcterms:W3CDTF">2022-11-02T16:43:22Z</dcterms:modified>
  <cp:category/>
</cp:coreProperties>
</file>